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</p:sldIdLst>
  <p:sldSz cx="7559675" cy="1069181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>
        <p:scale>
          <a:sx n="66" d="100"/>
          <a:sy n="66" d="100"/>
        </p:scale>
        <p:origin x="327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2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56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7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3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9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44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6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23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12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4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4CC94A9-DCF9-4A8F-BF81-89ECC2441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" y="-1"/>
            <a:ext cx="755854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B559570-FA1D-4150-ACB3-209DE06B6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0" y="-1"/>
            <a:ext cx="7485294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08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　純子</dc:creator>
  <cp:lastModifiedBy>安達　純子</cp:lastModifiedBy>
  <cp:revision>19</cp:revision>
  <cp:lastPrinted>2019-05-31T06:42:31Z</cp:lastPrinted>
  <dcterms:created xsi:type="dcterms:W3CDTF">2019-05-28T04:24:25Z</dcterms:created>
  <dcterms:modified xsi:type="dcterms:W3CDTF">2019-06-03T01:42:12Z</dcterms:modified>
</cp:coreProperties>
</file>